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29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69" r:id="rId3"/>
    <p:sldId id="271" r:id="rId4"/>
    <p:sldId id="270" r:id="rId5"/>
    <p:sldId id="274" r:id="rId6"/>
    <p:sldId id="266" r:id="rId7"/>
    <p:sldId id="265" r:id="rId8"/>
    <p:sldId id="264" r:id="rId9"/>
    <p:sldId id="286" r:id="rId10"/>
    <p:sldId id="275" r:id="rId11"/>
    <p:sldId id="285" r:id="rId12"/>
    <p:sldId id="263" r:id="rId13"/>
    <p:sldId id="262" r:id="rId14"/>
    <p:sldId id="283" r:id="rId15"/>
    <p:sldId id="301" r:id="rId16"/>
    <p:sldId id="276" r:id="rId17"/>
    <p:sldId id="277" r:id="rId18"/>
    <p:sldId id="30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291" r:id="rId27"/>
    <p:sldId id="310" r:id="rId28"/>
    <p:sldId id="313" r:id="rId29"/>
    <p:sldId id="312" r:id="rId30"/>
    <p:sldId id="311" r:id="rId31"/>
    <p:sldId id="302" r:id="rId32"/>
    <p:sldId id="304" r:id="rId33"/>
    <p:sldId id="305" r:id="rId34"/>
    <p:sldId id="306" r:id="rId35"/>
    <p:sldId id="307" r:id="rId36"/>
    <p:sldId id="308" r:id="rId37"/>
    <p:sldId id="309" r:id="rId38"/>
    <p:sldId id="279" r:id="rId39"/>
    <p:sldId id="280" r:id="rId40"/>
    <p:sldId id="281" r:id="rId41"/>
    <p:sldId id="284" r:id="rId42"/>
    <p:sldId id="288" r:id="rId43"/>
    <p:sldId id="278" r:id="rId44"/>
    <p:sldId id="260" r:id="rId45"/>
    <p:sldId id="314" r:id="rId46"/>
    <p:sldId id="282" r:id="rId47"/>
    <p:sldId id="289" r:id="rId48"/>
    <p:sldId id="287" r:id="rId49"/>
    <p:sldId id="290" r:id="rId50"/>
    <p:sldId id="259" r:id="rId51"/>
    <p:sldId id="258" r:id="rId52"/>
    <p:sldId id="261" r:id="rId53"/>
    <p:sldId id="267" r:id="rId54"/>
    <p:sldId id="292" r:id="rId55"/>
    <p:sldId id="293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7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CB2FC-95B9-4605-935C-6E2A240EF6E6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95073-DFAF-4167-ACA4-46B4673C4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BD67C5A-DA28-4308-A88B-EE36913EBB7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63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3844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DA27-00D6-471E-8675-3DD44B54EE43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1E9D-EF59-47A2-828D-1548EFD53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DA27-00D6-471E-8675-3DD44B54EE43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1E9D-EF59-47A2-828D-1548EFD53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DA27-00D6-471E-8675-3DD44B54EE43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1E9D-EF59-47A2-828D-1548EFD53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DA27-00D6-471E-8675-3DD44B54EE43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1E9D-EF59-47A2-828D-1548EFD53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DA27-00D6-471E-8675-3DD44B54EE43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1E9D-EF59-47A2-828D-1548EFD53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DA27-00D6-471E-8675-3DD44B54EE43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1E9D-EF59-47A2-828D-1548EFD53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DA27-00D6-471E-8675-3DD44B54EE43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1E9D-EF59-47A2-828D-1548EFD53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DA27-00D6-471E-8675-3DD44B54EE43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1E9D-EF59-47A2-828D-1548EFD53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DA27-00D6-471E-8675-3DD44B54EE43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1E9D-EF59-47A2-828D-1548EFD53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DA27-00D6-471E-8675-3DD44B54EE43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1E9D-EF59-47A2-828D-1548EFD53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DA27-00D6-471E-8675-3DD44B54EE43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21E9D-EF59-47A2-828D-1548EFD53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6DA27-00D6-471E-8675-3DD44B54EE43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21E9D-EF59-47A2-828D-1548EFD536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ASEgeQE2co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82xaZpbjUw" TargetMode="External"/><Relationship Id="rId2" Type="http://schemas.openxmlformats.org/officeDocument/2006/relationships/hyperlink" Target="https://youtu.be/OQ2OvaZ0Pn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x1DGxj8sXU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Spoken French </a:t>
            </a:r>
            <a:br>
              <a:rPr lang="en-US" dirty="0" smtClean="0"/>
            </a:br>
            <a:r>
              <a:rPr lang="fr-FR" dirty="0" smtClean="0">
                <a:solidFill>
                  <a:srgbClr val="FF0000"/>
                </a:solidFill>
              </a:rPr>
              <a:t>Le français parlé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Unit 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chiffres</a:t>
            </a:r>
            <a:endParaRPr lang="en-US" dirty="0"/>
          </a:p>
        </p:txBody>
      </p:sp>
      <p:pic>
        <p:nvPicPr>
          <p:cNvPr id="5" name="Content Placeholder 4" descr="no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7848600" cy="4572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Ex:</a:t>
            </a:r>
            <a:br>
              <a:rPr lang="fr-FR" dirty="0" smtClean="0"/>
            </a:br>
            <a:r>
              <a:rPr lang="fr-FR" dirty="0" smtClean="0"/>
              <a:t>Ecrivez les chiffres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Carte d’identité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200" b="1" dirty="0" smtClean="0"/>
              <a:t>Nom :</a:t>
            </a:r>
            <a:endParaRPr lang="en-US" sz="3200" dirty="0" smtClean="0"/>
          </a:p>
          <a:p>
            <a:r>
              <a:rPr lang="fr-FR" sz="3200" b="1" dirty="0" smtClean="0"/>
              <a:t>Prénom :</a:t>
            </a:r>
            <a:endParaRPr lang="en-US" sz="3200" dirty="0" smtClean="0"/>
          </a:p>
          <a:p>
            <a:r>
              <a:rPr lang="fr-FR" sz="3200" b="1" dirty="0" smtClean="0"/>
              <a:t>Nationalité :</a:t>
            </a:r>
            <a:endParaRPr lang="en-US" sz="3200" dirty="0" smtClean="0"/>
          </a:p>
          <a:p>
            <a:r>
              <a:rPr lang="fr-FR" sz="3200" b="1" dirty="0" smtClean="0"/>
              <a:t>Profession :</a:t>
            </a:r>
            <a:endParaRPr lang="en-US" sz="3200" dirty="0" smtClean="0"/>
          </a:p>
          <a:p>
            <a:r>
              <a:rPr lang="fr-FR" sz="3200" b="1" dirty="0" smtClean="0"/>
              <a:t>Ville :</a:t>
            </a:r>
            <a:endParaRPr lang="en-US" sz="3200" dirty="0" smtClean="0"/>
          </a:p>
          <a:p>
            <a:r>
              <a:rPr lang="fr-FR" sz="3200" b="1" dirty="0" smtClean="0"/>
              <a:t>Numéro de téléphone :</a:t>
            </a:r>
            <a:endParaRPr lang="en-US" sz="3200" dirty="0" smtClean="0"/>
          </a:p>
          <a:p>
            <a:r>
              <a:rPr lang="fr-FR" sz="3200" b="1" dirty="0" smtClean="0"/>
              <a:t>Date de naissance :</a:t>
            </a:r>
            <a:endParaRPr lang="en-US" sz="3200" dirty="0" smtClean="0"/>
          </a:p>
          <a:p>
            <a:r>
              <a:rPr lang="fr-FR" sz="3200" b="1" dirty="0" smtClean="0"/>
              <a:t>Langues :</a:t>
            </a:r>
            <a:endParaRPr lang="en-US" sz="3200" dirty="0" smtClean="0"/>
          </a:p>
          <a:p>
            <a:pPr>
              <a:buFont typeface="Times New Roman" pitchFamily="18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Présentez-vous 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8611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3600" b="1" dirty="0" smtClean="0"/>
              <a:t>Je </a:t>
            </a:r>
            <a:r>
              <a:rPr lang="fr-FR" sz="3600" b="1" dirty="0" smtClean="0">
                <a:solidFill>
                  <a:srgbClr val="FF0000"/>
                </a:solidFill>
              </a:rPr>
              <a:t>m’appelle</a:t>
            </a:r>
            <a:r>
              <a:rPr lang="fr-FR" sz="3600" b="1" dirty="0" smtClean="0"/>
              <a:t> XXX</a:t>
            </a:r>
          </a:p>
          <a:p>
            <a:pPr>
              <a:buNone/>
            </a:pPr>
            <a:endParaRPr lang="en-US" sz="3600" dirty="0" smtClean="0"/>
          </a:p>
          <a:p>
            <a:r>
              <a:rPr lang="fr-FR" sz="3600" b="1" dirty="0" smtClean="0"/>
              <a:t>Je </a:t>
            </a:r>
            <a:r>
              <a:rPr lang="fr-FR" sz="3600" b="1" dirty="0" smtClean="0">
                <a:solidFill>
                  <a:srgbClr val="FF0000"/>
                </a:solidFill>
              </a:rPr>
              <a:t>suis</a:t>
            </a:r>
            <a:r>
              <a:rPr lang="fr-FR" sz="3600" b="1" dirty="0" smtClean="0"/>
              <a:t> étudiant. /étudiante./élève </a:t>
            </a:r>
          </a:p>
          <a:p>
            <a:pPr>
              <a:buNone/>
            </a:pPr>
            <a:endParaRPr lang="en-US" sz="3600" dirty="0" smtClean="0"/>
          </a:p>
          <a:p>
            <a:r>
              <a:rPr lang="fr-FR" sz="3600" b="1" dirty="0" smtClean="0"/>
              <a:t>Je </a:t>
            </a:r>
            <a:r>
              <a:rPr lang="fr-FR" sz="3600" b="1" dirty="0" smtClean="0">
                <a:solidFill>
                  <a:srgbClr val="FF0000"/>
                </a:solidFill>
              </a:rPr>
              <a:t>suis</a:t>
            </a:r>
            <a:r>
              <a:rPr lang="fr-FR" sz="3600" b="1" dirty="0" smtClean="0"/>
              <a:t> indien. / indienne.</a:t>
            </a:r>
          </a:p>
          <a:p>
            <a:pPr>
              <a:buNone/>
            </a:pPr>
            <a:endParaRPr lang="en-US" sz="3600" dirty="0" smtClean="0"/>
          </a:p>
          <a:p>
            <a:r>
              <a:rPr lang="fr-FR" sz="3600" b="1" dirty="0" smtClean="0"/>
              <a:t>J’</a:t>
            </a:r>
            <a:r>
              <a:rPr lang="fr-FR" sz="3600" b="1" dirty="0" smtClean="0">
                <a:solidFill>
                  <a:srgbClr val="FF0000"/>
                </a:solidFill>
              </a:rPr>
              <a:t>habite</a:t>
            </a:r>
            <a:r>
              <a:rPr lang="fr-FR" sz="3600" b="1" dirty="0" smtClean="0"/>
              <a:t> à Coimbatore. ( au Japon /en Inde)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Je </a:t>
            </a:r>
            <a:r>
              <a:rPr lang="fr-FR" b="1" dirty="0" smtClean="0">
                <a:solidFill>
                  <a:srgbClr val="FF0000"/>
                </a:solidFill>
              </a:rPr>
              <a:t>parle</a:t>
            </a:r>
            <a:r>
              <a:rPr lang="fr-FR" b="1" dirty="0" smtClean="0"/>
              <a:t> anglais et tamil.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J</a:t>
            </a:r>
            <a:r>
              <a:rPr lang="fr-FR" b="1" dirty="0" smtClean="0">
                <a:solidFill>
                  <a:srgbClr val="FF0000"/>
                </a:solidFill>
              </a:rPr>
              <a:t>’ai</a:t>
            </a:r>
            <a:r>
              <a:rPr lang="fr-FR" b="1" dirty="0" smtClean="0"/>
              <a:t> 15 ans. </a:t>
            </a:r>
          </a:p>
          <a:p>
            <a:pPr>
              <a:buNone/>
            </a:pPr>
            <a:endParaRPr lang="en-US" dirty="0" smtClean="0"/>
          </a:p>
          <a:p>
            <a:r>
              <a:rPr lang="fr-FR" b="1" dirty="0" smtClean="0"/>
              <a:t>J’</a:t>
            </a:r>
            <a:r>
              <a:rPr lang="fr-FR" b="1" dirty="0" smtClean="0">
                <a:solidFill>
                  <a:srgbClr val="FF0000"/>
                </a:solidFill>
              </a:rPr>
              <a:t>aime</a:t>
            </a:r>
            <a:r>
              <a:rPr lang="fr-FR" b="1" dirty="0" smtClean="0"/>
              <a:t> le film et la musique.</a:t>
            </a:r>
          </a:p>
          <a:p>
            <a:r>
              <a:rPr lang="fr-FR" b="1" dirty="0" smtClean="0"/>
              <a:t>Je </a:t>
            </a:r>
            <a:r>
              <a:rPr lang="fr-FR" b="1" dirty="0" smtClean="0">
                <a:solidFill>
                  <a:srgbClr val="FF0000"/>
                </a:solidFill>
              </a:rPr>
              <a:t>n’aime pas </a:t>
            </a:r>
            <a:r>
              <a:rPr lang="fr-FR" b="1" dirty="0" smtClean="0"/>
              <a:t>la lecture.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26.06.2020</a:t>
            </a:r>
            <a:br>
              <a:rPr lang="en-US" dirty="0" smtClean="0"/>
            </a:br>
            <a:r>
              <a:rPr lang="en-US" dirty="0" smtClean="0"/>
              <a:t>Session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days-week-french-573x7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33400"/>
            <a:ext cx="7315200" cy="5897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ois-ann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457200"/>
            <a:ext cx="6553199" cy="5668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ombres20-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1" y="990600"/>
            <a:ext cx="6522508" cy="51355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appelez</a:t>
            </a:r>
            <a:r>
              <a:rPr lang="en-US" dirty="0" smtClean="0"/>
              <a:t> comment?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t’appelles</a:t>
            </a:r>
            <a:r>
              <a:rPr lang="en-US" dirty="0" smtClean="0"/>
              <a:t> comment?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Saluer</a:t>
            </a:r>
            <a:endParaRPr lang="en-US" dirty="0"/>
          </a:p>
        </p:txBody>
      </p:sp>
      <p:pic>
        <p:nvPicPr>
          <p:cNvPr id="4" name="Content Placeholder 3" descr="1015321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765" y="1600200"/>
            <a:ext cx="608446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Vous habitez où?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Tu habites où?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Vous avez quel âge?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Tu as quel âge?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Quelle est votre nationalité?</a:t>
            </a:r>
          </a:p>
          <a:p>
            <a:r>
              <a:rPr lang="fr-FR" dirty="0" smtClean="0"/>
              <a:t>Vous êtes italien?</a:t>
            </a:r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Quelle est ta nationalité?</a:t>
            </a:r>
          </a:p>
          <a:p>
            <a:r>
              <a:rPr lang="fr-FR" dirty="0" err="1" smtClean="0"/>
              <a:t>T</a:t>
            </a:r>
            <a:r>
              <a:rPr lang="fr-FR" smtClean="0"/>
              <a:t>u </a:t>
            </a:r>
            <a:r>
              <a:rPr lang="fr-FR" dirty="0" smtClean="0"/>
              <a:t>es italien?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votre</a:t>
            </a:r>
            <a:r>
              <a:rPr lang="en-US" dirty="0" smtClean="0"/>
              <a:t> profession?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profession?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parlez</a:t>
            </a:r>
            <a:r>
              <a:rPr lang="en-US" dirty="0" smtClean="0"/>
              <a:t> </a:t>
            </a:r>
            <a:r>
              <a:rPr lang="en-US" dirty="0" err="1" smtClean="0"/>
              <a:t>quelles</a:t>
            </a:r>
            <a:r>
              <a:rPr lang="en-US" dirty="0" smtClean="0"/>
              <a:t> </a:t>
            </a:r>
            <a:r>
              <a:rPr lang="en-US" dirty="0" err="1" smtClean="0"/>
              <a:t>langues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parles</a:t>
            </a:r>
            <a:r>
              <a:rPr lang="en-US" dirty="0" smtClean="0"/>
              <a:t> </a:t>
            </a:r>
            <a:r>
              <a:rPr lang="en-US" dirty="0" err="1" smtClean="0"/>
              <a:t>quelles</a:t>
            </a:r>
            <a:r>
              <a:rPr lang="en-US" dirty="0" smtClean="0"/>
              <a:t> </a:t>
            </a:r>
            <a:r>
              <a:rPr lang="en-US" dirty="0" err="1" smtClean="0"/>
              <a:t>langues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aimez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aimes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d634da26a3be289ad4845b49d16ad34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304800"/>
            <a:ext cx="5333999" cy="6096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2905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600200"/>
            <a:ext cx="32766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57200"/>
            <a:ext cx="36861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743200"/>
            <a:ext cx="50387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40671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2576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33400"/>
            <a:ext cx="3609975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salutations</a:t>
            </a:r>
            <a:endParaRPr lang="en-US" dirty="0"/>
          </a:p>
        </p:txBody>
      </p:sp>
      <p:pic>
        <p:nvPicPr>
          <p:cNvPr id="4" name="Content Placeholder 3" descr="Bonjour!+Salut!+Comment+ça+va+Très+bien,+et+toi+Moi+aussi!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5562600" cy="648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original-4246368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838200"/>
            <a:ext cx="78486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s+nombres+quarante-six+quarante-se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838200"/>
            <a:ext cx="78486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s+nombres+cinquante-six+cinquante-sep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838200"/>
            <a:ext cx="69342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1-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066800"/>
            <a:ext cx="7010399" cy="5059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lide-2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762000"/>
            <a:ext cx="8000999" cy="5364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24860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7463" y="3190875"/>
            <a:ext cx="4029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114800"/>
            <a:ext cx="2162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762000"/>
            <a:ext cx="2819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2057400"/>
            <a:ext cx="36385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5029200"/>
            <a:ext cx="17049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533400"/>
            <a:ext cx="8214078" cy="5592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Actrice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Elle a environ 38 </a:t>
            </a:r>
            <a:r>
              <a:rPr lang="en-US" dirty="0" err="1" smtClean="0"/>
              <a:t>ans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jyothika-saravan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600200"/>
            <a:ext cx="3333750" cy="4301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s-salutations-informelles-et-formelles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685800"/>
            <a:ext cx="7433759" cy="5440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ACTEUR</a:t>
            </a:r>
            <a:endParaRPr lang="en-US" dirty="0"/>
          </a:p>
        </p:txBody>
      </p:sp>
      <p:pic>
        <p:nvPicPr>
          <p:cNvPr id="5" name="Content Placeholder 4" descr="Surya in Pasanga 2 Haiku _2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066800"/>
            <a:ext cx="4724400" cy="5059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Musicien</a:t>
            </a:r>
            <a:endParaRPr lang="en-US" dirty="0"/>
          </a:p>
        </p:txBody>
      </p:sp>
      <p:pic>
        <p:nvPicPr>
          <p:cNvPr id="4" name="Content Placeholder 3" descr="A.R.Rahman_at_57th_FF_Awar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37" y="1772444"/>
            <a:ext cx="5572125" cy="4181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Chanteuse</a:t>
            </a:r>
            <a:endParaRPr lang="en-US" dirty="0"/>
          </a:p>
        </p:txBody>
      </p:sp>
      <p:pic>
        <p:nvPicPr>
          <p:cNvPr id="4" name="Content Placeholder 3" descr="eKK09Vc3_400x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800" y="1905000"/>
            <a:ext cx="2571750" cy="3396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8e250e34ff6bcc1558f9381864ad6bf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09600"/>
            <a:ext cx="8229600" cy="54138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tiers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81200" y="990600"/>
            <a:ext cx="56388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8262" y="1447800"/>
            <a:ext cx="6467475" cy="366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Présentez votre ami/ </a:t>
            </a:r>
            <a:r>
              <a:rPr lang="fr-FR" dirty="0" smtClean="0">
                <a:solidFill>
                  <a:srgbClr val="FF0000"/>
                </a:solidFill>
              </a:rPr>
              <a:t>amie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921bd9fae9b54faacf911960fea30b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457200"/>
            <a:ext cx="7848600" cy="60960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 </a:t>
            </a:r>
            <a:r>
              <a:rPr lang="en-US" dirty="0" err="1" smtClean="0"/>
              <a:t>Famille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Mon père</a:t>
            </a:r>
          </a:p>
          <a:p>
            <a:r>
              <a:rPr lang="fr-FR" dirty="0" smtClean="0"/>
              <a:t>Ma mère</a:t>
            </a:r>
          </a:p>
          <a:p>
            <a:r>
              <a:rPr lang="fr-FR" dirty="0" smtClean="0"/>
              <a:t>Mon frère</a:t>
            </a:r>
          </a:p>
          <a:p>
            <a:r>
              <a:rPr lang="fr-FR" dirty="0" smtClean="0"/>
              <a:t>Ma sœur</a:t>
            </a:r>
          </a:p>
          <a:p>
            <a:r>
              <a:rPr lang="fr-FR" dirty="0" smtClean="0"/>
              <a:t>Mon mari</a:t>
            </a:r>
          </a:p>
          <a:p>
            <a:r>
              <a:rPr lang="fr-FR" dirty="0" smtClean="0"/>
              <a:t>Ma femme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Mon grand-père</a:t>
            </a:r>
          </a:p>
          <a:p>
            <a:r>
              <a:rPr lang="fr-FR" dirty="0" smtClean="0"/>
              <a:t>Ma grand-mère</a:t>
            </a:r>
          </a:p>
          <a:p>
            <a:r>
              <a:rPr lang="en-US" dirty="0" smtClean="0"/>
              <a:t>Mon </a:t>
            </a:r>
            <a:r>
              <a:rPr lang="en-US" dirty="0" err="1" smtClean="0"/>
              <a:t>oncle</a:t>
            </a:r>
            <a:endParaRPr lang="en-US" dirty="0" smtClean="0"/>
          </a:p>
          <a:p>
            <a:r>
              <a:rPr lang="en-US" dirty="0" smtClean="0"/>
              <a:t>Ma </a:t>
            </a:r>
            <a:r>
              <a:rPr lang="en-US" dirty="0" err="1" smtClean="0"/>
              <a:t>tante</a:t>
            </a:r>
            <a:endParaRPr lang="en-US" dirty="0"/>
          </a:p>
        </p:txBody>
      </p:sp>
      <p:pic>
        <p:nvPicPr>
          <p:cNvPr id="5" name="Content Placeholder 4" descr="4bfb880025933f849c0bc24f34dd16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733800"/>
            <a:ext cx="3340100" cy="288528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u_vous_tablea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6019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rle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57400" y="685800"/>
            <a:ext cx="5410200" cy="56388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r-ending-verbs-present-tense-2-72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fe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95400" y="1295400"/>
            <a:ext cx="6756400" cy="50673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estio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609600"/>
            <a:ext cx="6781800" cy="5516563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https://youtu.be/sASEgeQE2co</a:t>
            </a:r>
            <a:endParaRPr lang="en-US" dirty="0" smtClean="0"/>
          </a:p>
          <a:p>
            <a:r>
              <a:rPr lang="en-US" dirty="0" smtClean="0"/>
              <a:t>https://youtu.be/a2MBegW46YY</a:t>
            </a:r>
          </a:p>
          <a:p>
            <a:r>
              <a:rPr lang="en-US" dirty="0" smtClean="0"/>
              <a:t>https://youtu.be/9BgyvEXTZbk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youtu.be/OQ2OvaZ0PnI</a:t>
            </a:r>
            <a:endParaRPr lang="en-US" dirty="0" smtClean="0"/>
          </a:p>
          <a:p>
            <a:r>
              <a:rPr lang="en-US" dirty="0" smtClean="0"/>
              <a:t>https://youtu.be/utOcJa27-Ts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youtu.be/i82xaZpbjUw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youtu.be/x1DGxj8sXUg</a:t>
            </a:r>
            <a:endParaRPr lang="en-US" dirty="0" smtClean="0"/>
          </a:p>
          <a:p>
            <a:r>
              <a:rPr lang="en-US" dirty="0" smtClean="0"/>
              <a:t>https://youtu.be/B1umgaPRUn4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lu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1" y="457200"/>
            <a:ext cx="7772400" cy="5668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68288" indent="-268288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6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/>
            </a:pPr>
            <a:r>
              <a:rPr lang="en-GB" sz="2800">
                <a:solidFill>
                  <a:srgbClr val="000000"/>
                </a:solidFill>
                <a:latin typeface="Perpetua" pitchFamily="16" charset="0"/>
              </a:rPr>
              <a:t>Bonjour – Good morning/Hello</a:t>
            </a:r>
          </a:p>
          <a:p>
            <a:pPr marL="268288" indent="-268288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6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/>
            </a:pPr>
            <a:r>
              <a:rPr lang="en-GB" sz="2800">
                <a:solidFill>
                  <a:srgbClr val="000000"/>
                </a:solidFill>
                <a:latin typeface="Perpetua" pitchFamily="16" charset="0"/>
              </a:rPr>
              <a:t>Bienvenu/e – Welcome</a:t>
            </a:r>
          </a:p>
          <a:p>
            <a:pPr marL="268288" indent="-268288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6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/>
            </a:pPr>
            <a:r>
              <a:rPr lang="en-GB" sz="2800">
                <a:solidFill>
                  <a:srgbClr val="000000"/>
                </a:solidFill>
                <a:latin typeface="Perpetua" pitchFamily="16" charset="0"/>
              </a:rPr>
              <a:t>S’il vous plait – Please</a:t>
            </a:r>
          </a:p>
          <a:p>
            <a:pPr marL="268288" indent="-268288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6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/>
            </a:pPr>
            <a:r>
              <a:rPr lang="en-GB" sz="2800">
                <a:solidFill>
                  <a:srgbClr val="000000"/>
                </a:solidFill>
                <a:latin typeface="Perpetua" pitchFamily="16" charset="0"/>
              </a:rPr>
              <a:t>Merci – Thank you</a:t>
            </a:r>
          </a:p>
          <a:p>
            <a:pPr marL="268288" indent="-268288">
              <a:spcBef>
                <a:spcPts val="575"/>
              </a:spcBef>
              <a:buClr>
                <a:srgbClr val="D34817"/>
              </a:buClr>
              <a:buSzPct val="85000"/>
              <a:buFont typeface="Wingdings 2" pitchFamily="16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/>
            </a:pPr>
            <a:r>
              <a:rPr lang="en-GB" sz="2800">
                <a:solidFill>
                  <a:srgbClr val="000000"/>
                </a:solidFill>
                <a:latin typeface="Perpetua" pitchFamily="16" charset="0"/>
              </a:rPr>
              <a:t>Aurevoir – Goodbye</a:t>
            </a:r>
          </a:p>
          <a:p>
            <a:pPr marL="271463" indent="-268288">
              <a:spcBef>
                <a:spcPts val="575"/>
              </a:spcBef>
              <a:buClrTx/>
              <a:buSzPct val="85000"/>
              <a:buFontTx/>
              <a:buNone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/>
            </a:pPr>
            <a:endParaRPr lang="en-GB" sz="2600">
              <a:solidFill>
                <a:srgbClr val="000000"/>
              </a:solidFill>
              <a:latin typeface="Perpetua" pitchFamily="16" charset="0"/>
            </a:endParaRPr>
          </a:p>
          <a:p>
            <a:pPr marL="271463" indent="-268288">
              <a:spcBef>
                <a:spcPts val="575"/>
              </a:spcBef>
              <a:buClrTx/>
              <a:buSzPct val="85000"/>
              <a:buFontTx/>
              <a:buNone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/>
            </a:pPr>
            <a:endParaRPr lang="en-GB" sz="2600">
              <a:solidFill>
                <a:srgbClr val="000000"/>
              </a:solidFill>
              <a:latin typeface="Perpetua" pitchFamily="16" charset="0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762000"/>
            <a:ext cx="2335213" cy="213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11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419600"/>
            <a:ext cx="1816100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114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6150" y="5145088"/>
            <a:ext cx="1828800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Les </a:t>
            </a:r>
            <a:r>
              <a:rPr lang="en-US" b="1" dirty="0" err="1" smtClean="0">
                <a:solidFill>
                  <a:srgbClr val="FF0000"/>
                </a:solidFill>
              </a:rPr>
              <a:t>chiffres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4000" smtClean="0"/>
              <a:t>Zéro</a:t>
            </a:r>
          </a:p>
          <a:p>
            <a:r>
              <a:rPr lang="en-US" sz="4000" smtClean="0"/>
              <a:t>Un</a:t>
            </a:r>
          </a:p>
          <a:p>
            <a:r>
              <a:rPr lang="en-US" sz="4000" smtClean="0"/>
              <a:t>Deux </a:t>
            </a:r>
          </a:p>
          <a:p>
            <a:r>
              <a:rPr lang="en-US" sz="4000" smtClean="0"/>
              <a:t>Trois</a:t>
            </a:r>
          </a:p>
          <a:p>
            <a:r>
              <a:rPr lang="en-US" sz="4000" smtClean="0"/>
              <a:t>Quatre</a:t>
            </a:r>
          </a:p>
          <a:p>
            <a:r>
              <a:rPr lang="en-US" sz="4000" smtClean="0"/>
              <a:t>Cinq</a:t>
            </a:r>
          </a:p>
        </p:txBody>
      </p:sp>
      <p:sp>
        <p:nvSpPr>
          <p:cNvPr id="70660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000" smtClean="0"/>
              <a:t>Six</a:t>
            </a:r>
          </a:p>
          <a:p>
            <a:r>
              <a:rPr lang="en-US" sz="4000" smtClean="0"/>
              <a:t>Sept</a:t>
            </a:r>
          </a:p>
          <a:p>
            <a:r>
              <a:rPr lang="en-US" sz="4000" smtClean="0"/>
              <a:t>Huit</a:t>
            </a:r>
          </a:p>
          <a:p>
            <a:r>
              <a:rPr lang="en-US" sz="4000" smtClean="0"/>
              <a:t>Neuf</a:t>
            </a:r>
          </a:p>
          <a:p>
            <a:r>
              <a:rPr lang="en-US" sz="4000" smtClean="0"/>
              <a:t>dix</a:t>
            </a:r>
          </a:p>
          <a:p>
            <a:pPr>
              <a:buFont typeface="Times New Roman" pitchFamily="18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2</a:t>
            </a:r>
            <a:br>
              <a:rPr lang="en-US" dirty="0" smtClean="0"/>
            </a:br>
            <a:r>
              <a:rPr lang="en-US" dirty="0" smtClean="0"/>
              <a:t>25.06.2020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13" ma:contentTypeDescription="Create a new document." ma:contentTypeScope="" ma:versionID="533592ddca96a6b77d48b7feecdf5e4d">
  <xsd:schema xmlns:xsd="http://www.w3.org/2001/XMLSchema" xmlns:xs="http://www.w3.org/2001/XMLSchema" xmlns:p="http://schemas.microsoft.com/office/2006/metadata/properties" xmlns:ns2="e91115c6-dbcc-4792-b5e1-0b7c1f988c2a" xmlns:ns3="821f6280-7ad3-4db6-8140-807316f79181" targetNamespace="http://schemas.microsoft.com/office/2006/metadata/properties" ma:root="true" ma:fieldsID="bd403fa9ab24d411bbef89e8f892bfc5" ns2:_="" ns3:_="">
    <xsd:import namespace="e91115c6-dbcc-4792-b5e1-0b7c1f988c2a"/>
    <xsd:import namespace="821f6280-7ad3-4db6-8140-807316f791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f6280-7ad3-4db6-8140-807316f7918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DF4C2E-3524-4719-9DBB-61034EFF397C}"/>
</file>

<file path=customXml/itemProps2.xml><?xml version="1.0" encoding="utf-8"?>
<ds:datastoreItem xmlns:ds="http://schemas.openxmlformats.org/officeDocument/2006/customXml" ds:itemID="{50E18C7D-80AE-4FB9-95B3-E010CC8FA343}"/>
</file>

<file path=customXml/itemProps3.xml><?xml version="1.0" encoding="utf-8"?>
<ds:datastoreItem xmlns:ds="http://schemas.openxmlformats.org/officeDocument/2006/customXml" ds:itemID="{0660E08B-E7CD-4574-AC45-DA67C384FF56}"/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237</Words>
  <Application>Microsoft Office PowerPoint</Application>
  <PresentationFormat>On-screen Show (4:3)</PresentationFormat>
  <Paragraphs>107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Spoken French  Le français parlé</vt:lpstr>
      <vt:lpstr>Saluer</vt:lpstr>
      <vt:lpstr>Les salutations</vt:lpstr>
      <vt:lpstr>Slide 4</vt:lpstr>
      <vt:lpstr>Slide 5</vt:lpstr>
      <vt:lpstr>Slide 6</vt:lpstr>
      <vt:lpstr>Slide 7</vt:lpstr>
      <vt:lpstr>Les chiffres</vt:lpstr>
      <vt:lpstr>Unit 2 25.06.2020</vt:lpstr>
      <vt:lpstr>Les chiffres</vt:lpstr>
      <vt:lpstr>Ex: Ecrivez les chiffres</vt:lpstr>
      <vt:lpstr>Carte d’identité</vt:lpstr>
      <vt:lpstr>Présentez-vous ! </vt:lpstr>
      <vt:lpstr>Slide 14</vt:lpstr>
      <vt:lpstr>26.06.2020 Session III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Il est une heure.</vt:lpstr>
      <vt:lpstr>Slide 35</vt:lpstr>
      <vt:lpstr>Slide 36</vt:lpstr>
      <vt:lpstr>Slide 37</vt:lpstr>
      <vt:lpstr>Slide 38</vt:lpstr>
      <vt:lpstr>Actrice Elle a environ 38 ans?</vt:lpstr>
      <vt:lpstr>ACTEUR</vt:lpstr>
      <vt:lpstr>Musicien</vt:lpstr>
      <vt:lpstr> Chanteuse</vt:lpstr>
      <vt:lpstr>Slide 43</vt:lpstr>
      <vt:lpstr>Slide 44</vt:lpstr>
      <vt:lpstr>Slide 45</vt:lpstr>
      <vt:lpstr>Présentez votre ami/ amie</vt:lpstr>
      <vt:lpstr>Slide 47</vt:lpstr>
      <vt:lpstr>Ma Famille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58</cp:revision>
  <dcterms:created xsi:type="dcterms:W3CDTF">2020-06-24T02:24:24Z</dcterms:created>
  <dcterms:modified xsi:type="dcterms:W3CDTF">2020-07-01T11:40:03Z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